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1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3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2BAF1-3D55-5C4C-A8F3-DEF3C1146AE8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C3D8-60CF-4C48-ABB6-0584B092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7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1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3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Adamson</dc:creator>
  <cp:lastModifiedBy>Marilyn Adamson</cp:lastModifiedBy>
  <cp:revision>1</cp:revision>
  <dcterms:created xsi:type="dcterms:W3CDTF">2016-08-17T17:55:49Z</dcterms:created>
  <dcterms:modified xsi:type="dcterms:W3CDTF">2016-08-17T18:00:35Z</dcterms:modified>
</cp:coreProperties>
</file>